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 id="2147483822" r:id="rId2"/>
    <p:sldMasterId id="2147483834" r:id="rId3"/>
    <p:sldMasterId id="2147483846" r:id="rId4"/>
    <p:sldMasterId id="2147483858" r:id="rId5"/>
    <p:sldMasterId id="2147483870" r:id="rId6"/>
    <p:sldMasterId id="2147483882" r:id="rId7"/>
    <p:sldMasterId id="2147483894" r:id="rId8"/>
    <p:sldMasterId id="2147483906" r:id="rId9"/>
    <p:sldMasterId id="2147483918" r:id="rId10"/>
    <p:sldMasterId id="2147483930" r:id="rId11"/>
    <p:sldMasterId id="2147483942" r:id="rId12"/>
    <p:sldMasterId id="2147483954" r:id="rId13"/>
  </p:sldMasterIdLst>
  <p:notesMasterIdLst>
    <p:notesMasterId r:id="rId15"/>
  </p:notesMasterIdLst>
  <p:handoutMasterIdLst>
    <p:handoutMasterId r:id="rId16"/>
  </p:handoutMasterIdLst>
  <p:sldIdLst>
    <p:sldId id="262" r:id="rId14"/>
  </p:sldIdLst>
  <p:sldSz cx="9144000" cy="5143500" type="screen16x9"/>
  <p:notesSz cx="6805613" cy="9944100"/>
  <p:defaultTextStyle>
    <a:defPPr>
      <a:defRPr lang="en-US"/>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71">
          <p15:clr>
            <a:srgbClr val="A4A3A4"/>
          </p15:clr>
        </p15:guide>
        <p15:guide id="2" orient="horz" pos="2783">
          <p15:clr>
            <a:srgbClr val="A4A3A4"/>
          </p15:clr>
        </p15:guide>
        <p15:guide id="3" pos="53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CFF"/>
    <a:srgbClr val="005386"/>
    <a:srgbClr val="5B7F95"/>
    <a:srgbClr val="003300"/>
    <a:srgbClr val="F37021"/>
    <a:srgbClr val="EFD921"/>
    <a:srgbClr val="2C87CB"/>
    <a:srgbClr val="1FE4C6"/>
    <a:srgbClr val="43C6E4"/>
    <a:srgbClr val="95E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6959" autoAdjust="0"/>
  </p:normalViewPr>
  <p:slideViewPr>
    <p:cSldViewPr snapToGrid="0">
      <p:cViewPr varScale="1">
        <p:scale>
          <a:sx n="148" d="100"/>
          <a:sy n="148" d="100"/>
        </p:scale>
        <p:origin x="-582" y="-96"/>
      </p:cViewPr>
      <p:guideLst>
        <p:guide orient="horz" pos="771"/>
        <p:guide orient="horz" pos="2783"/>
        <p:guide pos="53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5"/>
          </a:xfrm>
          <a:prstGeom prst="rect">
            <a:avLst/>
          </a:prstGeom>
        </p:spPr>
        <p:txBody>
          <a:bodyPr vert="horz" lIns="94064" tIns="47032" rIns="94064" bIns="47032" rtlCol="0"/>
          <a:lstStyle>
            <a:lvl1pPr algn="l">
              <a:defRPr sz="1200"/>
            </a:lvl1pPr>
          </a:lstStyle>
          <a:p>
            <a:endParaRPr lang="en-US" dirty="0"/>
          </a:p>
        </p:txBody>
      </p:sp>
      <p:sp>
        <p:nvSpPr>
          <p:cNvPr id="3" name="Date Placeholder 2"/>
          <p:cNvSpPr>
            <a:spLocks noGrp="1"/>
          </p:cNvSpPr>
          <p:nvPr>
            <p:ph type="dt" sz="quarter" idx="1"/>
          </p:nvPr>
        </p:nvSpPr>
        <p:spPr>
          <a:xfrm>
            <a:off x="3854940" y="1"/>
            <a:ext cx="2949099" cy="497205"/>
          </a:xfrm>
          <a:prstGeom prst="rect">
            <a:avLst/>
          </a:prstGeom>
        </p:spPr>
        <p:txBody>
          <a:bodyPr vert="horz" lIns="94064" tIns="47032" rIns="94064" bIns="47032" rtlCol="0"/>
          <a:lstStyle>
            <a:lvl1pPr algn="r">
              <a:defRPr sz="1200"/>
            </a:lvl1pPr>
          </a:lstStyle>
          <a:p>
            <a:fld id="{CD4DA60F-0BB5-4A3D-B6FA-FDF2FC2558E5}" type="datetimeFigureOut">
              <a:rPr lang="en-US" smtClean="0"/>
              <a:pPr/>
              <a:t>4/17/2018</a:t>
            </a:fld>
            <a:endParaRPr lang="en-US" dirty="0"/>
          </a:p>
        </p:txBody>
      </p:sp>
      <p:sp>
        <p:nvSpPr>
          <p:cNvPr id="4" name="Footer Placeholder 3"/>
          <p:cNvSpPr>
            <a:spLocks noGrp="1"/>
          </p:cNvSpPr>
          <p:nvPr>
            <p:ph type="ftr" sz="quarter" idx="2"/>
          </p:nvPr>
        </p:nvSpPr>
        <p:spPr>
          <a:xfrm>
            <a:off x="1" y="9445170"/>
            <a:ext cx="2949099" cy="497205"/>
          </a:xfrm>
          <a:prstGeom prst="rect">
            <a:avLst/>
          </a:prstGeom>
        </p:spPr>
        <p:txBody>
          <a:bodyPr vert="horz" lIns="94064" tIns="47032" rIns="94064" bIns="470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4064" tIns="47032" rIns="94064" bIns="47032" rtlCol="0" anchor="b"/>
          <a:lstStyle>
            <a:lvl1pPr algn="r">
              <a:defRPr sz="1200"/>
            </a:lvl1pPr>
          </a:lstStyle>
          <a:p>
            <a:fld id="{44425933-59C9-4582-A8D9-570D66460C9E}" type="slidenum">
              <a:rPr lang="en-US" smtClean="0"/>
              <a:pPr/>
              <a:t>‹#›</a:t>
            </a:fld>
            <a:endParaRPr lang="en-US" dirty="0"/>
          </a:p>
        </p:txBody>
      </p:sp>
    </p:spTree>
    <p:extLst>
      <p:ext uri="{BB962C8B-B14F-4D97-AF65-F5344CB8AC3E}">
        <p14:creationId xmlns:p14="http://schemas.microsoft.com/office/powerpoint/2010/main" val="185673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5"/>
          </a:xfrm>
          <a:prstGeom prst="rect">
            <a:avLst/>
          </a:prstGeom>
        </p:spPr>
        <p:txBody>
          <a:bodyPr vert="horz" lIns="94064" tIns="47032" rIns="94064" bIns="47032" rtlCol="0"/>
          <a:lstStyle>
            <a:lvl1pPr algn="l">
              <a:defRPr sz="1200"/>
            </a:lvl1pPr>
          </a:lstStyle>
          <a:p>
            <a:endParaRPr lang="en-US" dirty="0"/>
          </a:p>
        </p:txBody>
      </p:sp>
      <p:sp>
        <p:nvSpPr>
          <p:cNvPr id="3" name="Date Placeholder 2"/>
          <p:cNvSpPr>
            <a:spLocks noGrp="1"/>
          </p:cNvSpPr>
          <p:nvPr>
            <p:ph type="dt" idx="1"/>
          </p:nvPr>
        </p:nvSpPr>
        <p:spPr>
          <a:xfrm>
            <a:off x="3854940" y="1"/>
            <a:ext cx="2949099" cy="497205"/>
          </a:xfrm>
          <a:prstGeom prst="rect">
            <a:avLst/>
          </a:prstGeom>
        </p:spPr>
        <p:txBody>
          <a:bodyPr vert="horz" lIns="94064" tIns="47032" rIns="94064" bIns="47032" rtlCol="0"/>
          <a:lstStyle>
            <a:lvl1pPr algn="r">
              <a:defRPr sz="1200"/>
            </a:lvl1pPr>
          </a:lstStyle>
          <a:p>
            <a:fld id="{C2262F3B-5CC7-4D5E-B602-F5E0CB55D9B3}" type="datetimeFigureOut">
              <a:rPr lang="en-US" smtClean="0"/>
              <a:pPr/>
              <a:t>4/17/2018</a:t>
            </a:fld>
            <a:endParaRPr lang="en-US" dirty="0"/>
          </a:p>
        </p:txBody>
      </p:sp>
      <p:sp>
        <p:nvSpPr>
          <p:cNvPr id="4" name="Slide Image Placeholder 3"/>
          <p:cNvSpPr>
            <a:spLocks noGrp="1" noRot="1" noChangeAspect="1"/>
          </p:cNvSpPr>
          <p:nvPr>
            <p:ph type="sldImg" idx="2"/>
          </p:nvPr>
        </p:nvSpPr>
        <p:spPr>
          <a:xfrm>
            <a:off x="88900" y="744538"/>
            <a:ext cx="6627813" cy="3729037"/>
          </a:xfrm>
          <a:prstGeom prst="rect">
            <a:avLst/>
          </a:prstGeom>
          <a:noFill/>
          <a:ln w="12700">
            <a:solidFill>
              <a:prstClr val="black"/>
            </a:solidFill>
          </a:ln>
        </p:spPr>
        <p:txBody>
          <a:bodyPr vert="horz" lIns="94064" tIns="47032" rIns="94064" bIns="47032" rtlCol="0" anchor="ctr"/>
          <a:lstStyle/>
          <a:p>
            <a:endParaRPr lang="en-US" dirty="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4064" tIns="47032" rIns="94064" bIns="47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5170"/>
            <a:ext cx="2949099" cy="497205"/>
          </a:xfrm>
          <a:prstGeom prst="rect">
            <a:avLst/>
          </a:prstGeom>
        </p:spPr>
        <p:txBody>
          <a:bodyPr vert="horz" lIns="94064" tIns="47032" rIns="94064" bIns="470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4064" tIns="47032" rIns="94064" bIns="47032" rtlCol="0" anchor="b"/>
          <a:lstStyle>
            <a:lvl1pPr algn="r">
              <a:defRPr sz="1200"/>
            </a:lvl1pPr>
          </a:lstStyle>
          <a:p>
            <a:fld id="{830233AA-EDD9-4D1C-B66A-95A21E602A8F}" type="slidenum">
              <a:rPr lang="en-US" smtClean="0"/>
              <a:pPr/>
              <a:t>‹#›</a:t>
            </a:fld>
            <a:endParaRPr lang="en-US" dirty="0"/>
          </a:p>
        </p:txBody>
      </p:sp>
    </p:spTree>
    <p:extLst>
      <p:ext uri="{BB962C8B-B14F-4D97-AF65-F5344CB8AC3E}">
        <p14:creationId xmlns:p14="http://schemas.microsoft.com/office/powerpoint/2010/main" val="685792123"/>
      </p:ext>
    </p:extLst>
  </p:cSld>
  <p:clrMap bg1="lt1" tx1="dk1" bg2="lt2" tx2="dk2" accent1="accent1" accent2="accent2" accent3="accent3" accent4="accent4" accent5="accent5" accent6="accent6" hlink="hlink" folHlink="folHlink"/>
  <p:notesStyle>
    <a:lvl1pPr marL="0" algn="l" defTabSz="879152" rtl="0" eaLnBrk="1" latinLnBrk="0" hangingPunct="1">
      <a:defRPr sz="1200" kern="1200">
        <a:solidFill>
          <a:schemeClr val="tx1"/>
        </a:solidFill>
        <a:latin typeface="+mn-lt"/>
        <a:ea typeface="+mn-ea"/>
        <a:cs typeface="+mn-cs"/>
      </a:defRPr>
    </a:lvl1pPr>
    <a:lvl2pPr marL="439576" algn="l" defTabSz="879152" rtl="0" eaLnBrk="1" latinLnBrk="0" hangingPunct="1">
      <a:defRPr sz="1200" kern="1200">
        <a:solidFill>
          <a:schemeClr val="tx1"/>
        </a:solidFill>
        <a:latin typeface="+mn-lt"/>
        <a:ea typeface="+mn-ea"/>
        <a:cs typeface="+mn-cs"/>
      </a:defRPr>
    </a:lvl2pPr>
    <a:lvl3pPr marL="879152" algn="l" defTabSz="879152" rtl="0" eaLnBrk="1" latinLnBrk="0" hangingPunct="1">
      <a:defRPr sz="1200" kern="1200">
        <a:solidFill>
          <a:schemeClr val="tx1"/>
        </a:solidFill>
        <a:latin typeface="+mn-lt"/>
        <a:ea typeface="+mn-ea"/>
        <a:cs typeface="+mn-cs"/>
      </a:defRPr>
    </a:lvl3pPr>
    <a:lvl4pPr marL="1318728" algn="l" defTabSz="879152" rtl="0" eaLnBrk="1" latinLnBrk="0" hangingPunct="1">
      <a:defRPr sz="1200" kern="1200">
        <a:solidFill>
          <a:schemeClr val="tx1"/>
        </a:solidFill>
        <a:latin typeface="+mn-lt"/>
        <a:ea typeface="+mn-ea"/>
        <a:cs typeface="+mn-cs"/>
      </a:defRPr>
    </a:lvl4pPr>
    <a:lvl5pPr marL="1758303" algn="l" defTabSz="879152" rtl="0" eaLnBrk="1" latinLnBrk="0" hangingPunct="1">
      <a:defRPr sz="1200" kern="1200">
        <a:solidFill>
          <a:schemeClr val="tx1"/>
        </a:solidFill>
        <a:latin typeface="+mn-lt"/>
        <a:ea typeface="+mn-ea"/>
        <a:cs typeface="+mn-cs"/>
      </a:defRPr>
    </a:lvl5pPr>
    <a:lvl6pPr marL="2197879" algn="l" defTabSz="879152" rtl="0" eaLnBrk="1" latinLnBrk="0" hangingPunct="1">
      <a:defRPr sz="1200" kern="1200">
        <a:solidFill>
          <a:schemeClr val="tx1"/>
        </a:solidFill>
        <a:latin typeface="+mn-lt"/>
        <a:ea typeface="+mn-ea"/>
        <a:cs typeface="+mn-cs"/>
      </a:defRPr>
    </a:lvl6pPr>
    <a:lvl7pPr marL="2637455" algn="l" defTabSz="879152" rtl="0" eaLnBrk="1" latinLnBrk="0" hangingPunct="1">
      <a:defRPr sz="1200" kern="1200">
        <a:solidFill>
          <a:schemeClr val="tx1"/>
        </a:solidFill>
        <a:latin typeface="+mn-lt"/>
        <a:ea typeface="+mn-ea"/>
        <a:cs typeface="+mn-cs"/>
      </a:defRPr>
    </a:lvl7pPr>
    <a:lvl8pPr marL="3077031" algn="l" defTabSz="879152" rtl="0" eaLnBrk="1" latinLnBrk="0" hangingPunct="1">
      <a:defRPr sz="1200" kern="1200">
        <a:solidFill>
          <a:schemeClr val="tx1"/>
        </a:solidFill>
        <a:latin typeface="+mn-lt"/>
        <a:ea typeface="+mn-ea"/>
        <a:cs typeface="+mn-cs"/>
      </a:defRPr>
    </a:lvl8pPr>
    <a:lvl9pPr marL="3516607" algn="l" defTabSz="87915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CAT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3036572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CAT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9130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_BIOV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294298384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Blue_BIOV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47101263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Slide_BIOV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1076758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_BIOV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222510136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amp; Content_BIOV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5556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Only_BIOV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75451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_BIOV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473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_BIO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35746465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_BIO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2290640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_BIOV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49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 Cover_CAT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39649568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ck Cover_BIOV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36977742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_NETVIBES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142146788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Blue_NETVIBES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33789992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Slide_NETVIBES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0554861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Header_NETVIBES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40444041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s &amp; Content_NETVIBES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92382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_NETVIBES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1184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_NETVIBES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1289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Subtitle Only_NETVIBES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11765397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_NETVIBES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31295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_SOLIDWORKS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81133419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_NETVIBES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827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ack Cover_NETVIBES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11796623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_3DEXCITE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34658165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Blue_3DEXCITE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396919771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Slide_3DEXCITE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9930633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Header_3DEXCITE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209323796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amp; Content_3DEXCITE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39066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_3DXcite Template_2014">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8946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_3DEXCITE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69758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_3DEXCITE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37459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_SOLIDWORKS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30175337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_3DEXCITE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0241663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_3DEXCITE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777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ack Cover_3DEXCITE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22515263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40205606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29247125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33890410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23211538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41190844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38679612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1327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Slide_SOLIDWORKS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9496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32520548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32115818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28509586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DB62E-B0F4-4313-9580-5C46F304E011}" type="datetimeFigureOut">
              <a:rPr lang="en-US" smtClean="0"/>
              <a:t>4/17/2018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C702-9883-4449-BEF2-DDA7114B4661}" type="slidenum">
              <a:rPr lang="en-US" smtClean="0"/>
              <a:t>‹#›</a:t>
            </a:fld>
            <a:endParaRPr lang="en-US" dirty="0"/>
          </a:p>
        </p:txBody>
      </p:sp>
    </p:spTree>
    <p:extLst>
      <p:ext uri="{BB962C8B-B14F-4D97-AF65-F5344CB8AC3E}">
        <p14:creationId xmlns:p14="http://schemas.microsoft.com/office/powerpoint/2010/main" val="42114745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_Corp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122788491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Blue_Corp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53628473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genda Slide_Corp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rgbClr val="005386"/>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Header_Corp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_Corp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_Corp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SOLIDWORKS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190787571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_Corp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Sub head_Corp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_Corp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ck Cover_Corp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62300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Content_SOLIDWORKS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452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Only_SOLIDWORKS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566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SOLIDWORKS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26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Subtitle_SOLIDWORKS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205530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_CAT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22353308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OLIDWORKS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4128832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_SOLIDWORKS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31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_SOLIDWORKS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3246917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_ENOV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26391999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Blue_ENOV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8262350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lide_ENOV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389830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_ENOV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12083816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Content_ENOV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651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ENOV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115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_ENOV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4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_CAT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553319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_ENO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276105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ENO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952950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_ENOV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257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_ENOV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3146694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_DELM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4739320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Blue_DELM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9033607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Slide_DELM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174037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DELM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8378541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Content_DELM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7653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_DELM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220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CAT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241175308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_DELM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133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Subtitle Only_DELM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1929341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DELM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4292792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_DELM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568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 Cover_DELM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3343166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_SIMUL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85382067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Blue_SIMUL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17260489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Slide_SIMUL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827700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_SIMUL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16448408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mp; Content_SIMUL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838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_CAT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4925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SIMUL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640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_SIMUL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1282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Only_SIMUL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3226536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SIMUL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919291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_SIMUL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562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 Cover_SIMUL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40934046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_GEOV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30243422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Blue_GEOV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18081237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Slide_GEOV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154754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_GEOV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36763307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CAT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4447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Content_GEOV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998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_GEOV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7280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_GEOV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7576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Only_GEO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1479245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GEO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429819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_GEOV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745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 Cover_GEOV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1146852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EXALEAD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159644041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Blue_EXALEAD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257076077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Slide_EXALEAD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5513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CAT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57230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_EXALEAD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394707532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Content_EXALEAD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829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_EXALEAD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1941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_EXALEAD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8602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Subtitle_EXALEAD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18895419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_EXALEAD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113751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_EXALEAD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15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ck Cover_EXALEAD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38025142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_3DVIA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360839117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Blue_3DVIA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31584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title_CAT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36405893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Slide_3DVIA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46019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_3DVIA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293704907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Content_3DVIA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5281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Only_3DVIA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652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_3DVIA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77889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_3D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5910644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_3DV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27732325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_3DVIA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5631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_3DVIA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14571920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_3DSWYM Template_20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
        <p:nvSpPr>
          <p:cNvPr id="12"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tx1"/>
                </a:solidFill>
                <a:effectLst/>
                <a:latin typeface="+mj-lt"/>
                <a:ea typeface="+mj-ea"/>
                <a:cs typeface="3ds Light"/>
              </a:defRPr>
            </a:lvl1pPr>
          </a:lstStyle>
          <a:p>
            <a:r>
              <a:rPr lang="en-US" noProof="0" dirty="0" smtClean="0"/>
              <a:t>Click to edit title</a:t>
            </a:r>
            <a:endParaRPr lang="en-US" noProof="0" dirty="0"/>
          </a:p>
        </p:txBody>
      </p:sp>
      <p:sp>
        <p:nvSpPr>
          <p:cNvPr id="9" name="Text Placeholder 14"/>
          <p:cNvSpPr>
            <a:spLocks noGrp="1"/>
          </p:cNvSpPr>
          <p:nvPr>
            <p:ph type="body" sz="quarter" idx="11" hasCustomPrompt="1"/>
          </p:nvPr>
        </p:nvSpPr>
        <p:spPr>
          <a:xfrm>
            <a:off x="4572000" y="1491630"/>
            <a:ext cx="4032250" cy="431800"/>
          </a:xfrm>
        </p:spPr>
        <p:txBody>
          <a:bodyPr anchor="ctr">
            <a:noAutofit/>
          </a:bodyPr>
          <a:lstStyle>
            <a:lvl1pPr algn="r">
              <a:lnSpc>
                <a:spcPct val="100000"/>
              </a:lnSpc>
              <a:spcBef>
                <a:spcPts val="0"/>
              </a:spcBef>
              <a:buFont typeface="Arial" pitchFamily="34" charset="0"/>
              <a:buNone/>
              <a:defRPr sz="2000" kern="900" spc="0" baseline="0">
                <a:solidFill>
                  <a:schemeClr val="tx1"/>
                </a:solidFill>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3" name="TextBox 12"/>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5386"/>
                </a:solidFill>
                <a:effectLst/>
                <a:latin typeface="Arial Narrow" pitchFamily="34" charset="0"/>
                <a:cs typeface="Arial" pitchFamily="34" charset="0"/>
              </a:rPr>
              <a:t>3DS.COM</a:t>
            </a:r>
            <a:r>
              <a:rPr lang="en-US" sz="600" b="1" i="0" cap="none" spc="0" dirty="0" smtClean="0">
                <a:ln>
                  <a:noFill/>
                </a:ln>
                <a:solidFill>
                  <a:schemeClr val="accent4"/>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2079" y="4719511"/>
            <a:ext cx="2580927" cy="243820"/>
          </a:xfrm>
          <a:prstGeom prst="rect">
            <a:avLst/>
          </a:prstGeom>
        </p:spPr>
      </p:pic>
    </p:spTree>
    <p:extLst>
      <p:ext uri="{BB962C8B-B14F-4D97-AF65-F5344CB8AC3E}">
        <p14:creationId xmlns:p14="http://schemas.microsoft.com/office/powerpoint/2010/main" val="9884696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ATIA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314896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Blue_3DSWYM Template_2015">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3851920" y="891336"/>
            <a:ext cx="4752528" cy="374073"/>
          </a:xfrm>
        </p:spPr>
        <p:txBody>
          <a:bodyPr>
            <a:noAutofit/>
          </a:bodyPr>
          <a:lstStyle>
            <a:lvl1pPr algn="r">
              <a:defRPr lang="en-US" sz="3200" b="0" i="0" kern="1200" spc="0" baseline="0" noProof="0" dirty="0" smtClean="0">
                <a:solidFill>
                  <a:schemeClr val="bg1"/>
                </a:solidFill>
                <a:effectLst/>
                <a:latin typeface="+mj-lt"/>
                <a:ea typeface="+mj-ea"/>
                <a:cs typeface="3ds Light"/>
              </a:defRPr>
            </a:lvl1pPr>
          </a:lstStyle>
          <a:p>
            <a:r>
              <a:rPr lang="en-US" noProof="0" dirty="0" smtClean="0"/>
              <a:t>Click to edit title</a:t>
            </a:r>
            <a:endParaRPr lang="en-US" noProof="0" dirty="0"/>
          </a:p>
        </p:txBody>
      </p:sp>
      <p:sp>
        <p:nvSpPr>
          <p:cNvPr id="15" name="Text Placeholder 14"/>
          <p:cNvSpPr>
            <a:spLocks noGrp="1"/>
          </p:cNvSpPr>
          <p:nvPr>
            <p:ph type="body" sz="quarter" idx="11" hasCustomPrompt="1"/>
          </p:nvPr>
        </p:nvSpPr>
        <p:spPr>
          <a:xfrm>
            <a:off x="4572000" y="1491630"/>
            <a:ext cx="4032250" cy="431800"/>
          </a:xfrm>
        </p:spPr>
        <p:txBody>
          <a:bodyPr anchor="ctr">
            <a:normAutofit/>
          </a:bodyPr>
          <a:lstStyle>
            <a:lvl1pPr algn="r">
              <a:lnSpc>
                <a:spcPct val="100000"/>
              </a:lnSpc>
              <a:spcBef>
                <a:spcPts val="0"/>
              </a:spcBef>
              <a:buFont typeface="Arial" pitchFamily="34" charset="0"/>
              <a:buNone/>
              <a:defRPr sz="2000" baseline="0">
                <a:solidFill>
                  <a:schemeClr val="bg1"/>
                </a:solidFill>
                <a:latin typeface="+mj-lt"/>
              </a:defRPr>
            </a:lvl1pPr>
            <a:lvl2pPr>
              <a:buFont typeface="Arial" pitchFamily="34" charset="0"/>
              <a:buNone/>
              <a:defRPr>
                <a:solidFill>
                  <a:schemeClr val="bg1"/>
                </a:solidFill>
              </a:defRPr>
            </a:lvl2pPr>
            <a:lvl3pPr>
              <a:buFont typeface="Arial" pitchFamily="34" charset="0"/>
              <a:buNone/>
              <a:defRPr>
                <a:solidFill>
                  <a:schemeClr val="bg1"/>
                </a:solidFill>
              </a:defRPr>
            </a:lvl3pPr>
            <a:lvl4pPr>
              <a:buFont typeface="Arial" pitchFamily="34" charset="0"/>
              <a:buNone/>
              <a:defRPr>
                <a:solidFill>
                  <a:schemeClr val="bg1"/>
                </a:solidFill>
              </a:defRPr>
            </a:lvl4pPr>
            <a:lvl5pPr>
              <a:buNone/>
              <a:defRPr>
                <a:solidFill>
                  <a:schemeClr val="bg1"/>
                </a:solidFill>
              </a:defRPr>
            </a:lvl5pPr>
          </a:lstStyle>
          <a:p>
            <a:pPr lvl="0"/>
            <a:r>
              <a:rPr lang="en-US" dirty="0" smtClean="0"/>
              <a:t>Click to add subtitle</a:t>
            </a:r>
            <a:endParaRPr lang="en-US" dirty="0"/>
          </a:p>
        </p:txBody>
      </p:sp>
      <p:sp>
        <p:nvSpPr>
          <p:cNvPr id="14" name="TextBox 13"/>
          <p:cNvSpPr txBox="1"/>
          <p:nvPr userDrawn="1"/>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i="0" cap="none" spc="0" dirty="0" smtClean="0">
                <a:ln>
                  <a:noFill/>
                </a:ln>
                <a:solidFill>
                  <a:schemeClr val="bg1"/>
                </a:solidFill>
                <a:effectLst/>
                <a:latin typeface="Arial Narrow" pitchFamily="34" charset="0"/>
                <a:cs typeface="Arial" pitchFamily="34" charset="0"/>
              </a:rPr>
              <a:t>3DS.COM</a:t>
            </a:r>
            <a:r>
              <a:rPr lang="en-US" sz="600" b="0" cap="none" spc="0" baseline="0" dirty="0" smtClean="0">
                <a:ln>
                  <a:noFill/>
                </a:ln>
                <a:solidFill>
                  <a:schemeClr val="bg1"/>
                </a:solidFill>
                <a:effectLst/>
                <a:latin typeface="Arial Narrow" pitchFamily="34" charset="0"/>
                <a:cs typeface="Arial" pitchFamily="34" charset="0"/>
              </a:rPr>
              <a:t> </a:t>
            </a:r>
            <a:r>
              <a:rPr lang="en-US" sz="600" b="0" cap="none" spc="0" dirty="0" smtClean="0">
                <a:ln>
                  <a:noFill/>
                </a:ln>
                <a:solidFill>
                  <a:schemeClr val="bg1"/>
                </a:solidFill>
                <a:effectLst/>
                <a:latin typeface="Arial Narrow" pitchFamily="34" charset="0"/>
                <a:cs typeface="Arial" pitchFamily="34" charset="0"/>
              </a:rPr>
              <a:t>© Dassault Systèmes | </a:t>
            </a:r>
            <a:r>
              <a:rPr lang="en-US" sz="600" b="0" cap="none" spc="0" noProof="0" dirty="0" smtClean="0">
                <a:ln>
                  <a:noFill/>
                </a:ln>
                <a:solidFill>
                  <a:schemeClr val="bg1"/>
                </a:solidFill>
                <a:effectLst/>
                <a:latin typeface="Arial Narrow" pitchFamily="34" charset="0"/>
                <a:cs typeface="Arial" pitchFamily="34" charset="0"/>
              </a:rPr>
              <a:t>Confidential</a:t>
            </a:r>
            <a:r>
              <a:rPr lang="en-US" sz="600" b="0" cap="none" spc="0" dirty="0" smtClean="0">
                <a:ln>
                  <a:noFill/>
                </a:ln>
                <a:solidFill>
                  <a:schemeClr val="bg1"/>
                </a:solidFill>
                <a:effectLst/>
                <a:latin typeface="Arial Narrow" pitchFamily="34" charset="0"/>
                <a:cs typeface="Arial" pitchFamily="34" charset="0"/>
              </a:rPr>
              <a:t> Information | </a:t>
            </a:r>
            <a:fld id="{7932CEB9-7706-4840-A8AE-48D24CB336EF}" type="datetimeFigureOut">
              <a:rPr lang="en-US" sz="600" b="0" cap="none" spc="0" smtClean="0">
                <a:ln>
                  <a:noFill/>
                </a:ln>
                <a:solidFill>
                  <a:schemeClr val="bg1"/>
                </a:solidFill>
                <a:effectLst/>
                <a:latin typeface="Arial Narrow" pitchFamily="34" charset="0"/>
                <a:cs typeface="Arial" pitchFamily="34" charset="0"/>
              </a:rPr>
              <a:pPr marL="0" marR="0" indent="0" algn="ctr" defTabSz="914400" rtl="0" eaLnBrk="1" fontAlgn="auto" latinLnBrk="0" hangingPunct="1">
                <a:lnSpc>
                  <a:spcPct val="100000"/>
                </a:lnSpc>
                <a:spcBef>
                  <a:spcPts val="0"/>
                </a:spcBef>
                <a:spcAft>
                  <a:spcPts val="0"/>
                </a:spcAft>
                <a:buClrTx/>
                <a:buSzTx/>
                <a:buFontTx/>
                <a:buNone/>
                <a:tabLst/>
                <a:defRPr/>
              </a:pPr>
              <a:t>4/17/2018</a:t>
            </a:fld>
            <a:r>
              <a:rPr lang="en-US" sz="600" b="0" cap="none" spc="0" dirty="0" smtClean="0">
                <a:ln>
                  <a:noFill/>
                </a:ln>
                <a:solidFill>
                  <a:schemeClr val="bg1"/>
                </a:solidFill>
                <a:effectLst/>
                <a:latin typeface="Arial Narrow" pitchFamily="34" charset="0"/>
                <a:cs typeface="Arial" pitchFamily="34" charset="0"/>
              </a:rPr>
              <a:t> | ref.: 3DS_Document_2015</a:t>
            </a:r>
            <a:endParaRPr lang="en-US" sz="600" b="0" cap="none" spc="0" dirty="0">
              <a:ln>
                <a:noFill/>
              </a:ln>
              <a:solidFill>
                <a:schemeClr val="bg1"/>
              </a:solidFill>
              <a:effectLst/>
              <a:latin typeface="Arial Narrow" pitchFamily="34" charset="0"/>
              <a:cs typeface="Arial"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786" y="903515"/>
            <a:ext cx="2919743" cy="3450051"/>
          </a:xfrm>
          <a:prstGeom prst="rect">
            <a:avLst/>
          </a:prstGeom>
        </p:spPr>
      </p:pic>
    </p:spTree>
    <p:extLst>
      <p:ext uri="{BB962C8B-B14F-4D97-AF65-F5344CB8AC3E}">
        <p14:creationId xmlns:p14="http://schemas.microsoft.com/office/powerpoint/2010/main" val="177062480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Slide_3DSWYM Template_2015">
    <p:spTree>
      <p:nvGrpSpPr>
        <p:cNvPr id="1" name=""/>
        <p:cNvGrpSpPr/>
        <p:nvPr/>
      </p:nvGrpSpPr>
      <p:grpSpPr>
        <a:xfrm>
          <a:off x="0" y="0"/>
          <a:ext cx="0" cy="0"/>
          <a:chOff x="0" y="0"/>
          <a:chExt cx="0" cy="0"/>
        </a:xfrm>
      </p:grpSpPr>
      <p:sp>
        <p:nvSpPr>
          <p:cNvPr id="4" name="Espace réservé du texte 5"/>
          <p:cNvSpPr>
            <a:spLocks noGrp="1"/>
          </p:cNvSpPr>
          <p:nvPr>
            <p:ph type="body" sz="quarter" idx="11" hasCustomPrompt="1"/>
          </p:nvPr>
        </p:nvSpPr>
        <p:spPr>
          <a:xfrm>
            <a:off x="729343" y="1131670"/>
            <a:ext cx="7924119" cy="360000"/>
          </a:xfrm>
          <a:solidFill>
            <a:schemeClr val="tx1"/>
          </a:solidFill>
        </p:spPr>
        <p:txBody>
          <a:bodyPr lIns="288000" tIns="36000" rIns="72000" bIns="36000" anchor="ctr"/>
          <a:lstStyle>
            <a:lvl1pPr marL="0" indent="0">
              <a:spcBef>
                <a:spcPts val="0"/>
              </a:spcBef>
              <a:buNone/>
              <a:defRPr baseline="0">
                <a:solidFill>
                  <a:schemeClr val="bg1"/>
                </a:solidFill>
              </a:defRPr>
            </a:lvl1pPr>
          </a:lstStyle>
          <a:p>
            <a:pPr lvl="0"/>
            <a:r>
              <a:rPr lang="en-US" noProof="0" smtClean="0"/>
              <a:t>First item</a:t>
            </a:r>
            <a:endParaRPr lang="en-US" noProof="0"/>
          </a:p>
        </p:txBody>
      </p:sp>
      <p:sp>
        <p:nvSpPr>
          <p:cNvPr id="6" name="Espace réservé du texte 5"/>
          <p:cNvSpPr>
            <a:spLocks noGrp="1"/>
          </p:cNvSpPr>
          <p:nvPr>
            <p:ph type="body" sz="quarter" idx="13" hasCustomPrompt="1"/>
          </p:nvPr>
        </p:nvSpPr>
        <p:spPr>
          <a:xfrm>
            <a:off x="729343" y="1668708"/>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Second item</a:t>
            </a:r>
            <a:endParaRPr lang="en-US" noProof="0"/>
          </a:p>
        </p:txBody>
      </p:sp>
      <p:sp>
        <p:nvSpPr>
          <p:cNvPr id="8" name="Espace réservé du texte 5"/>
          <p:cNvSpPr>
            <a:spLocks noGrp="1"/>
          </p:cNvSpPr>
          <p:nvPr>
            <p:ph type="body" sz="quarter" idx="15" hasCustomPrompt="1"/>
          </p:nvPr>
        </p:nvSpPr>
        <p:spPr>
          <a:xfrm>
            <a:off x="729343" y="221175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Third item</a:t>
            </a:r>
            <a:endParaRPr lang="en-US" noProof="0"/>
          </a:p>
        </p:txBody>
      </p:sp>
      <p:sp>
        <p:nvSpPr>
          <p:cNvPr id="10" name="Espace réservé du texte 5"/>
          <p:cNvSpPr>
            <a:spLocks noGrp="1"/>
          </p:cNvSpPr>
          <p:nvPr>
            <p:ph type="body" sz="quarter" idx="17" hasCustomPrompt="1"/>
          </p:nvPr>
        </p:nvSpPr>
        <p:spPr>
          <a:xfrm>
            <a:off x="729343" y="275181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Fourth item</a:t>
            </a:r>
            <a:endParaRPr lang="en-US" noProof="0"/>
          </a:p>
        </p:txBody>
      </p:sp>
      <p:sp>
        <p:nvSpPr>
          <p:cNvPr id="12" name="Espace réservé du texte 5"/>
          <p:cNvSpPr>
            <a:spLocks noGrp="1"/>
          </p:cNvSpPr>
          <p:nvPr>
            <p:ph type="body" sz="quarter" idx="19" hasCustomPrompt="1"/>
          </p:nvPr>
        </p:nvSpPr>
        <p:spPr>
          <a:xfrm>
            <a:off x="729343" y="329187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Fifth item</a:t>
            </a:r>
            <a:endParaRPr lang="en-US" noProof="0"/>
          </a:p>
        </p:txBody>
      </p:sp>
      <p:sp>
        <p:nvSpPr>
          <p:cNvPr id="14" name="Espace réservé du texte 5"/>
          <p:cNvSpPr>
            <a:spLocks noGrp="1"/>
          </p:cNvSpPr>
          <p:nvPr>
            <p:ph type="body" sz="quarter" idx="21" hasCustomPrompt="1"/>
          </p:nvPr>
        </p:nvSpPr>
        <p:spPr>
          <a:xfrm>
            <a:off x="729343" y="3831930"/>
            <a:ext cx="7924119" cy="360000"/>
          </a:xfrm>
          <a:noFill/>
        </p:spPr>
        <p:txBody>
          <a:bodyPr lIns="288000" tIns="36000" rIns="72000" bIns="36000" anchor="ctr"/>
          <a:lstStyle>
            <a:lvl1pPr marL="0" indent="0">
              <a:spcBef>
                <a:spcPts val="0"/>
              </a:spcBef>
              <a:buNone/>
              <a:defRPr baseline="0">
                <a:solidFill>
                  <a:schemeClr val="tx1"/>
                </a:solidFill>
              </a:defRPr>
            </a:lvl1pPr>
          </a:lstStyle>
          <a:p>
            <a:pPr lvl="0"/>
            <a:r>
              <a:rPr lang="en-US" noProof="0" smtClean="0"/>
              <a:t>Sixth item</a:t>
            </a:r>
            <a:endParaRPr lang="en-US" noProof="0"/>
          </a:p>
        </p:txBody>
      </p:sp>
      <p:sp>
        <p:nvSpPr>
          <p:cNvPr id="16" name="Title 1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983912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_3DSWYM Template_2015">
    <p:spTree>
      <p:nvGrpSpPr>
        <p:cNvPr id="1" name=""/>
        <p:cNvGrpSpPr/>
        <p:nvPr/>
      </p:nvGrpSpPr>
      <p:grpSpPr>
        <a:xfrm>
          <a:off x="0" y="0"/>
          <a:ext cx="0" cy="0"/>
          <a:chOff x="0" y="0"/>
          <a:chExt cx="0" cy="0"/>
        </a:xfrm>
      </p:grpSpPr>
      <p:sp>
        <p:nvSpPr>
          <p:cNvPr id="22" name="Text Placeholder 16"/>
          <p:cNvSpPr>
            <a:spLocks noGrp="1"/>
          </p:cNvSpPr>
          <p:nvPr>
            <p:ph type="body" sz="quarter" idx="11" hasCustomPrompt="1"/>
          </p:nvPr>
        </p:nvSpPr>
        <p:spPr>
          <a:xfrm>
            <a:off x="1367644" y="879562"/>
            <a:ext cx="7272808" cy="648072"/>
          </a:xfrm>
        </p:spPr>
        <p:txBody>
          <a:bodyPr anchor="ctr">
            <a:noAutofit/>
          </a:bodyPr>
          <a:lstStyle>
            <a:lvl1pPr algn="r">
              <a:lnSpc>
                <a:spcPct val="100000"/>
              </a:lnSpc>
              <a:spcBef>
                <a:spcPts val="0"/>
              </a:spcBef>
              <a:buFont typeface="Arial" pitchFamily="34" charset="0"/>
              <a:buNone/>
              <a:defRPr sz="3200" baseline="0"/>
            </a:lvl1pPr>
            <a:lvl2pPr>
              <a:buFont typeface="Arial" pitchFamily="34" charset="0"/>
              <a:buNone/>
              <a:defRPr/>
            </a:lvl2pPr>
            <a:lvl3pPr>
              <a:buFont typeface="Arial" pitchFamily="34" charset="0"/>
              <a:buNone/>
              <a:defRPr/>
            </a:lvl3pPr>
            <a:lvl4pPr>
              <a:buFont typeface="Arial" pitchFamily="34" charset="0"/>
              <a:buNone/>
              <a:defRPr/>
            </a:lvl4pPr>
            <a:lvl5pPr>
              <a:buNone/>
              <a:defRPr/>
            </a:lvl5pPr>
          </a:lstStyle>
          <a:p>
            <a:pPr lvl="0"/>
            <a:r>
              <a:rPr lang="en-US" dirty="0" smtClean="0"/>
              <a:t>Click to edit Master title style</a:t>
            </a:r>
            <a:endParaRPr lang="en-US" dirty="0"/>
          </a:p>
        </p:txBody>
      </p:sp>
      <p:sp>
        <p:nvSpPr>
          <p:cNvPr id="23" name="Text Placeholder 20"/>
          <p:cNvSpPr>
            <a:spLocks noGrp="1"/>
          </p:cNvSpPr>
          <p:nvPr>
            <p:ph type="body" sz="quarter" idx="12" hasCustomPrompt="1"/>
          </p:nvPr>
        </p:nvSpPr>
        <p:spPr>
          <a:xfrm>
            <a:off x="1368425" y="1707654"/>
            <a:ext cx="7272338" cy="468313"/>
          </a:xfrm>
        </p:spPr>
        <p:txBody>
          <a:bodyPr vert="horz" lIns="87916" tIns="43957" rIns="87916" bIns="43957" rtlCol="0" anchor="ctr">
            <a:noAutofit/>
          </a:bodyPr>
          <a:lstStyle>
            <a:lvl1pPr algn="r">
              <a:lnSpc>
                <a:spcPct val="100000"/>
              </a:lnSpc>
              <a:buFont typeface="Arial" pitchFamily="34" charset="0"/>
              <a:buNone/>
              <a:defRPr lang="en-US" sz="2000" b="0" i="0" kern="900" spc="0" baseline="0" dirty="0" smtClean="0">
                <a:solidFill>
                  <a:schemeClr val="tx1"/>
                </a:solidFill>
                <a:latin typeface="+mj-lt"/>
                <a:ea typeface="+mn-ea"/>
                <a:cs typeface="3ds Light"/>
              </a:defRPr>
            </a:lvl1pPr>
          </a:lstStyle>
          <a:p>
            <a:pPr marL="187200" lvl="0" indent="-259200" algn="r" defTabSz="879152" rtl="0" eaLnBrk="1" latinLnBrk="0" hangingPunct="1">
              <a:lnSpc>
                <a:spcPts val="2000"/>
              </a:lnSpc>
              <a:spcBef>
                <a:spcPts val="0"/>
              </a:spcBef>
              <a:buSzPct val="100000"/>
            </a:pPr>
            <a:r>
              <a:rPr lang="en-US" dirty="0" smtClean="0"/>
              <a:t>Click to add subtitle</a:t>
            </a:r>
          </a:p>
        </p:txBody>
      </p:sp>
    </p:spTree>
    <p:extLst>
      <p:ext uri="{BB962C8B-B14F-4D97-AF65-F5344CB8AC3E}">
        <p14:creationId xmlns:p14="http://schemas.microsoft.com/office/powerpoint/2010/main" val="179588678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and Content_3DSWYM Template_2015">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719572" y="842963"/>
            <a:ext cx="7926407" cy="396549"/>
          </a:xfrm>
        </p:spPr>
        <p:txBody>
          <a:bodyPr wrap="square">
            <a:spAutoFit/>
          </a:bodyPr>
          <a:lstStyle>
            <a:lvl1pPr>
              <a:buFont typeface="Arial" pitchFamily="34" charset="0"/>
              <a:buNone/>
              <a:defRPr baseline="0"/>
            </a:lvl1pPr>
          </a:lstStyle>
          <a:p>
            <a:pPr lvl="0"/>
            <a:r>
              <a:rPr lang="en-US" dirty="0" smtClean="0"/>
              <a:t>Click to add subtitle</a:t>
            </a:r>
            <a:endParaRPr lang="en-US" dirty="0"/>
          </a:p>
        </p:txBody>
      </p:sp>
      <p:sp>
        <p:nvSpPr>
          <p:cNvPr id="5" name="Title 4"/>
          <p:cNvSpPr>
            <a:spLocks noGrp="1"/>
          </p:cNvSpPr>
          <p:nvPr>
            <p:ph type="title"/>
          </p:nvPr>
        </p:nvSpPr>
        <p:spPr>
          <a:xfrm>
            <a:off x="719572" y="361747"/>
            <a:ext cx="7920880" cy="374073"/>
          </a:xfrm>
        </p:spPr>
        <p:txBody>
          <a:bodyPr/>
          <a:lstStyle/>
          <a:p>
            <a:r>
              <a:rPr lang="en-US" dirty="0" smtClean="0"/>
              <a:t>Click to edit Master title style</a:t>
            </a:r>
            <a:endParaRPr lang="en-US" dirty="0"/>
          </a:p>
        </p:txBody>
      </p:sp>
      <p:sp>
        <p:nvSpPr>
          <p:cNvPr id="7" name="Content Placeholder 6"/>
          <p:cNvSpPr>
            <a:spLocks noGrp="1"/>
          </p:cNvSpPr>
          <p:nvPr>
            <p:ph sz="quarter" idx="15"/>
          </p:nvPr>
        </p:nvSpPr>
        <p:spPr>
          <a:xfrm>
            <a:off x="719571" y="1276350"/>
            <a:ext cx="7950899" cy="3167608"/>
          </a:xfrm>
        </p:spPr>
        <p:txBody>
          <a:bodyPr/>
          <a:lstStyle>
            <a:lvl1pPr marL="252000" indent="-252000">
              <a:spcBef>
                <a:spcPts val="800"/>
              </a:spcBef>
              <a:defRPr/>
            </a:lvl1pPr>
            <a:lvl2pPr>
              <a:spcBef>
                <a:spcPts val="600"/>
              </a:spcBef>
              <a:defRPr/>
            </a:lvl2pPr>
            <a:lvl3pPr>
              <a:spcBef>
                <a:spcPts val="400"/>
              </a:spcBef>
              <a:defRPr/>
            </a:lvl3pPr>
            <a:lvl4pPr>
              <a:spcBef>
                <a:spcPts val="400"/>
              </a:spcBef>
              <a:defRPr spc="0" baseline="0"/>
            </a:lvl4pPr>
            <a:lvl5pPr>
              <a:spcBef>
                <a:spcPts val="4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27928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_3DSWYM Template_2015">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Content Placeholder 6"/>
          <p:cNvSpPr>
            <a:spLocks noGrp="1"/>
          </p:cNvSpPr>
          <p:nvPr>
            <p:ph sz="quarter" idx="15"/>
          </p:nvPr>
        </p:nvSpPr>
        <p:spPr>
          <a:xfrm>
            <a:off x="719138" y="879561"/>
            <a:ext cx="7921625" cy="3684501"/>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7938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_3DSWYM Template_2015">
    <p:spTree>
      <p:nvGrpSpPr>
        <p:cNvPr id="1" name=""/>
        <p:cNvGrpSpPr/>
        <p:nvPr/>
      </p:nvGrpSpPr>
      <p:grpSpPr>
        <a:xfrm>
          <a:off x="0" y="0"/>
          <a:ext cx="0" cy="0"/>
          <a:chOff x="0" y="0"/>
          <a:chExt cx="0" cy="0"/>
        </a:xfrm>
      </p:grpSpPr>
      <p:sp>
        <p:nvSpPr>
          <p:cNvPr id="2" name="Titre 1"/>
          <p:cNvSpPr>
            <a:spLocks noGrp="1"/>
          </p:cNvSpPr>
          <p:nvPr>
            <p:ph type="title"/>
          </p:nvPr>
        </p:nvSpPr>
        <p:spPr>
          <a:xfrm>
            <a:off x="719572" y="361747"/>
            <a:ext cx="7920880" cy="374073"/>
          </a:xfrm>
        </p:spPr>
        <p:txBody>
          <a:bodyPr/>
          <a:lstStyle>
            <a:lvl1pPr algn="l">
              <a:defRPr baseline="0"/>
            </a:lvl1pPr>
          </a:lstStyle>
          <a:p>
            <a:r>
              <a:rPr lang="en-US" smtClean="0"/>
              <a:t>Click to edit Master title style</a:t>
            </a:r>
            <a:endParaRPr lang="fr-FR" dirty="0"/>
          </a:p>
        </p:txBody>
      </p:sp>
      <p:sp>
        <p:nvSpPr>
          <p:cNvPr id="7" name="Text Placeholder 7"/>
          <p:cNvSpPr>
            <a:spLocks noGrp="1"/>
          </p:cNvSpPr>
          <p:nvPr>
            <p:ph type="body" sz="quarter" idx="14" hasCustomPrompt="1"/>
          </p:nvPr>
        </p:nvSpPr>
        <p:spPr>
          <a:xfrm>
            <a:off x="719139" y="842963"/>
            <a:ext cx="7934324"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
        <p:nvSpPr>
          <p:cNvPr id="6" name="Content Placeholder 6"/>
          <p:cNvSpPr>
            <a:spLocks noGrp="1"/>
          </p:cNvSpPr>
          <p:nvPr>
            <p:ph sz="quarter" idx="15"/>
          </p:nvPr>
        </p:nvSpPr>
        <p:spPr>
          <a:xfrm>
            <a:off x="719139" y="1276349"/>
            <a:ext cx="3840480" cy="3287713"/>
          </a:xfrm>
        </p:spPr>
        <p:txBody>
          <a:bodyPr/>
          <a:lstStyle>
            <a:lvl4pPr>
              <a:defRPr spc="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6"/>
          </p:nvPr>
        </p:nvSpPr>
        <p:spPr>
          <a:xfrm>
            <a:off x="4812983" y="1275606"/>
            <a:ext cx="3840480" cy="3291840"/>
          </a:xfrm>
        </p:spPr>
        <p:txBody>
          <a:bodyPr/>
          <a:lstStyle>
            <a:lvl4pPr>
              <a:defRPr spc="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700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mp; Subtitle Only_3DSWYM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Text Placeholder 7"/>
          <p:cNvSpPr>
            <a:spLocks noGrp="1"/>
          </p:cNvSpPr>
          <p:nvPr>
            <p:ph type="body" sz="quarter" idx="14" hasCustomPrompt="1"/>
          </p:nvPr>
        </p:nvSpPr>
        <p:spPr>
          <a:xfrm>
            <a:off x="719137" y="842963"/>
            <a:ext cx="7934325" cy="396549"/>
          </a:xfrm>
        </p:spPr>
        <p:txBody>
          <a:bodyPr wrap="square">
            <a:spAutoFit/>
          </a:bodyPr>
          <a:lstStyle>
            <a:lvl1pPr>
              <a:buFont typeface="Arial" pitchFamily="34" charset="0"/>
              <a:buNone/>
              <a:defRPr/>
            </a:lvl1pPr>
          </a:lstStyle>
          <a:p>
            <a:pPr lvl="0"/>
            <a:r>
              <a:rPr lang="en-US" dirty="0" smtClean="0"/>
              <a:t>Click to add subtitle</a:t>
            </a:r>
            <a:endParaRPr lang="en-US" dirty="0"/>
          </a:p>
        </p:txBody>
      </p:sp>
    </p:spTree>
    <p:extLst>
      <p:ext uri="{BB962C8B-B14F-4D97-AF65-F5344CB8AC3E}">
        <p14:creationId xmlns:p14="http://schemas.microsoft.com/office/powerpoint/2010/main" val="3681320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_3DSWYM Template_2015">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6544902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_3DSWYM Template_2015">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945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ck Cover_3DSWYM Template_2015">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975" y="41011"/>
            <a:ext cx="4464050" cy="4451853"/>
          </a:xfrm>
          <a:prstGeom prst="rect">
            <a:avLst/>
          </a:prstGeom>
        </p:spPr>
      </p:pic>
    </p:spTree>
    <p:extLst>
      <p:ext uri="{BB962C8B-B14F-4D97-AF65-F5344CB8AC3E}">
        <p14:creationId xmlns:p14="http://schemas.microsoft.com/office/powerpoint/2010/main" val="76292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1871"/>
                </a:solidFill>
                <a:effectLst/>
                <a:latin typeface="Arial Narrow" pitchFamily="34" charset="0"/>
                <a:cs typeface="Arial" pitchFamily="34" charset="0"/>
              </a:rPr>
              <a:t>3DS.COM/CATIA</a:t>
            </a:r>
            <a:r>
              <a:rPr lang="en-US" sz="600" b="0" cap="none" spc="0" baseline="0" dirty="0" smtClean="0">
                <a:ln>
                  <a:noFill/>
                </a:ln>
                <a:solidFill>
                  <a:srgbClr val="001871"/>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6091" y="4714677"/>
            <a:ext cx="885510" cy="231619"/>
          </a:xfrm>
          <a:prstGeom prst="rect">
            <a:avLst/>
          </a:prstGeom>
        </p:spPr>
      </p:pic>
    </p:spTree>
    <p:extLst>
      <p:ext uri="{BB962C8B-B14F-4D97-AF65-F5344CB8AC3E}">
        <p14:creationId xmlns:p14="http://schemas.microsoft.com/office/powerpoint/2010/main" val="320611403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IOVIA_Logotype_CMYK_Blue_2014.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932" y="4713514"/>
            <a:ext cx="854733" cy="228600"/>
          </a:xfrm>
          <a:prstGeom prst="rect">
            <a:avLst/>
          </a:prstGeom>
        </p:spPr>
      </p:pic>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77C8"/>
                </a:solidFill>
                <a:effectLst/>
                <a:latin typeface="Arial Narrow" pitchFamily="34" charset="0"/>
                <a:cs typeface="Arial" pitchFamily="34" charset="0"/>
              </a:rPr>
              <a:t>3DS.COM/BIOVIA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spTree>
    <p:extLst>
      <p:ext uri="{BB962C8B-B14F-4D97-AF65-F5344CB8AC3E}">
        <p14:creationId xmlns:p14="http://schemas.microsoft.com/office/powerpoint/2010/main" val="19211029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NETVIBES_Logotype_RGB_Green.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8696" y="4713514"/>
            <a:ext cx="1021702" cy="228600"/>
          </a:xfrm>
          <a:prstGeom prst="rect">
            <a:avLst/>
          </a:prstGeom>
        </p:spPr>
      </p:pic>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84BD00"/>
                </a:solidFill>
                <a:effectLst/>
                <a:latin typeface="Arial Narrow" pitchFamily="34" charset="0"/>
                <a:cs typeface="Arial" pitchFamily="34" charset="0"/>
              </a:rPr>
              <a:t>3DS.COM/NETVIBES</a:t>
            </a:r>
            <a:r>
              <a:rPr lang="en-US" sz="600" b="1" i="0" cap="none" spc="0" dirty="0" smtClean="0">
                <a:ln>
                  <a:noFill/>
                </a:ln>
                <a:solidFill>
                  <a:srgbClr val="B78B20"/>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spTree>
    <p:extLst>
      <p:ext uri="{BB962C8B-B14F-4D97-AF65-F5344CB8AC3E}">
        <p14:creationId xmlns:p14="http://schemas.microsoft.com/office/powerpoint/2010/main" val="16727365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0000"/>
                </a:solidFill>
                <a:effectLst/>
                <a:latin typeface="Arial Narrow" pitchFamily="34" charset="0"/>
                <a:cs typeface="Arial" pitchFamily="34" charset="0"/>
              </a:rPr>
              <a:t>3DS.COM/3DEXCITE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12" name="Picture 11" descr="3DS_2014_3DExcite_black_RGB.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4720" y="4708181"/>
            <a:ext cx="1088547" cy="230711"/>
          </a:xfrm>
          <a:prstGeom prst="rect">
            <a:avLst/>
          </a:prstGeom>
        </p:spPr>
      </p:pic>
    </p:spTree>
    <p:extLst>
      <p:ext uri="{BB962C8B-B14F-4D97-AF65-F5344CB8AC3E}">
        <p14:creationId xmlns:p14="http://schemas.microsoft.com/office/powerpoint/2010/main" val="16817097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6DB62E-B0F4-4313-9580-5C46F304E011}" type="datetimeFigureOut">
              <a:rPr lang="en-US" smtClean="0"/>
              <a:t>4/17/2018</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78C702-9883-4449-BEF2-DDA7114B4661}" type="slidenum">
              <a:rPr lang="en-US" smtClean="0"/>
              <a:t>‹#›</a:t>
            </a:fld>
            <a:endParaRPr lang="en-US" dirty="0"/>
          </a:p>
        </p:txBody>
      </p:sp>
    </p:spTree>
    <p:extLst>
      <p:ext uri="{BB962C8B-B14F-4D97-AF65-F5344CB8AC3E}">
        <p14:creationId xmlns:p14="http://schemas.microsoft.com/office/powerpoint/2010/main" val="424968312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687" r:id="rId12"/>
    <p:sldLayoutId id="2147483686" r:id="rId13"/>
    <p:sldLayoutId id="2147483774" r:id="rId14"/>
    <p:sldLayoutId id="2147483663" r:id="rId15"/>
    <p:sldLayoutId id="2147483662" r:id="rId16"/>
    <p:sldLayoutId id="2147483699" r:id="rId17"/>
    <p:sldLayoutId id="2147483664" r:id="rId18"/>
    <p:sldLayoutId id="2147483666" r:id="rId19"/>
    <p:sldLayoutId id="2147483765" r:id="rId20"/>
    <p:sldLayoutId id="2147483696"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DA291C"/>
                </a:solidFill>
                <a:effectLst/>
                <a:latin typeface="Arial Narrow" pitchFamily="34" charset="0"/>
                <a:cs typeface="Arial" pitchFamily="34" charset="0"/>
              </a:rPr>
              <a:t>3DS.COM/SOLIDWORKS</a:t>
            </a:r>
            <a:r>
              <a:rPr lang="en-US" sz="600" b="0" cap="none" spc="0" baseline="0" dirty="0" smtClean="0">
                <a:ln>
                  <a:noFill/>
                </a:ln>
                <a:solidFill>
                  <a:srgbClr val="DA291C"/>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10" name="Picture 9" descr="SolidWorks_Logotype_RGB_Red.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5969" y="4713514"/>
            <a:ext cx="1228531" cy="228600"/>
          </a:xfrm>
          <a:prstGeom prst="rect">
            <a:avLst/>
          </a:prstGeom>
        </p:spPr>
      </p:pic>
    </p:spTree>
    <p:extLst>
      <p:ext uri="{BB962C8B-B14F-4D97-AF65-F5344CB8AC3E}">
        <p14:creationId xmlns:p14="http://schemas.microsoft.com/office/powerpoint/2010/main" val="306421525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E87722"/>
                </a:solidFill>
                <a:effectLst/>
                <a:latin typeface="Arial Narrow" pitchFamily="34" charset="0"/>
                <a:cs typeface="Arial" pitchFamily="34" charset="0"/>
              </a:rPr>
              <a:t>3DS.COM/ENOVIA</a:t>
            </a:r>
            <a:r>
              <a:rPr lang="en-US" sz="600" b="0" cap="none" spc="0" baseline="0" dirty="0" smtClean="0">
                <a:ln>
                  <a:noFill/>
                </a:ln>
                <a:solidFill>
                  <a:srgbClr val="E87722"/>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12" name="Picture 11" descr="ENOVIA_Logotype_RGB_Orang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7136" y="4713514"/>
            <a:ext cx="1066800" cy="228600"/>
          </a:xfrm>
          <a:prstGeom prst="rect">
            <a:avLst/>
          </a:prstGeom>
        </p:spPr>
      </p:pic>
    </p:spTree>
    <p:extLst>
      <p:ext uri="{BB962C8B-B14F-4D97-AF65-F5344CB8AC3E}">
        <p14:creationId xmlns:p14="http://schemas.microsoft.com/office/powerpoint/2010/main" val="28236681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FFCD00"/>
                </a:solidFill>
                <a:effectLst/>
                <a:latin typeface="Arial Narrow" pitchFamily="34" charset="0"/>
                <a:cs typeface="Arial" pitchFamily="34" charset="0"/>
              </a:rPr>
              <a:t>3DS.COM/DELMIA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10" name="Picture 9" descr="DELMIA_Logotype_RGB_Yellow.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2190" y="4713514"/>
            <a:ext cx="1026367" cy="228600"/>
          </a:xfrm>
          <a:prstGeom prst="rect">
            <a:avLst/>
          </a:prstGeom>
        </p:spPr>
      </p:pic>
    </p:spTree>
    <p:extLst>
      <p:ext uri="{BB962C8B-B14F-4D97-AF65-F5344CB8AC3E}">
        <p14:creationId xmlns:p14="http://schemas.microsoft.com/office/powerpoint/2010/main" val="11689316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IMULIA_Logotype_RGB_Teal.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6361" y="4713514"/>
            <a:ext cx="1160106" cy="228600"/>
          </a:xfrm>
          <a:prstGeom prst="rect">
            <a:avLst/>
          </a:prstGeom>
        </p:spPr>
      </p:pic>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B2A9"/>
                </a:solidFill>
                <a:effectLst/>
                <a:latin typeface="Arial Narrow" pitchFamily="34" charset="0"/>
                <a:cs typeface="Arial" pitchFamily="34" charset="0"/>
              </a:rPr>
              <a:t>3DS.COM/SIMULIA</a:t>
            </a:r>
            <a:r>
              <a:rPr lang="en-US" sz="600" b="1" i="0" cap="none" spc="0" baseline="0" dirty="0" smtClean="0">
                <a:ln>
                  <a:noFill/>
                </a:ln>
                <a:solidFill>
                  <a:srgbClr val="00B2A9"/>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spTree>
    <p:extLst>
      <p:ext uri="{BB962C8B-B14F-4D97-AF65-F5344CB8AC3E}">
        <p14:creationId xmlns:p14="http://schemas.microsoft.com/office/powerpoint/2010/main" val="212018225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C79316"/>
                </a:solidFill>
                <a:effectLst/>
                <a:latin typeface="Arial Narrow" pitchFamily="34" charset="0"/>
                <a:cs typeface="Arial" pitchFamily="34" charset="0"/>
              </a:rPr>
              <a:t>3DS.COM/GEOVIA</a:t>
            </a:r>
            <a:r>
              <a:rPr lang="en-US" sz="600" b="0" cap="none" spc="0" baseline="0" dirty="0" smtClean="0">
                <a:ln>
                  <a:noFill/>
                </a:ln>
                <a:solidFill>
                  <a:srgbClr val="C79316"/>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11" name="Picture 10" descr="GEOVIA_Logotype_RGB_Copp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6974" y="4713514"/>
            <a:ext cx="992155" cy="228600"/>
          </a:xfrm>
          <a:prstGeom prst="rect">
            <a:avLst/>
          </a:prstGeom>
        </p:spPr>
      </p:pic>
    </p:spTree>
    <p:extLst>
      <p:ext uri="{BB962C8B-B14F-4D97-AF65-F5344CB8AC3E}">
        <p14:creationId xmlns:p14="http://schemas.microsoft.com/office/powerpoint/2010/main" val="281841530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EXALEAD_Logotype_RGB_Blu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8306" y="4713514"/>
            <a:ext cx="1166327" cy="228600"/>
          </a:xfrm>
          <a:prstGeom prst="rect">
            <a:avLst/>
          </a:prstGeom>
        </p:spPr>
      </p:pic>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0077C8"/>
                </a:solidFill>
                <a:effectLst/>
                <a:latin typeface="Arial Narrow" pitchFamily="34" charset="0"/>
                <a:cs typeface="Arial" pitchFamily="34" charset="0"/>
              </a:rPr>
              <a:t>3DS.COM/EXALEAD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spTree>
    <p:extLst>
      <p:ext uri="{BB962C8B-B14F-4D97-AF65-F5344CB8AC3E}">
        <p14:creationId xmlns:p14="http://schemas.microsoft.com/office/powerpoint/2010/main" val="31954232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84BD00"/>
                </a:solidFill>
                <a:effectLst/>
                <a:latin typeface="Arial Narrow" pitchFamily="34" charset="0"/>
                <a:cs typeface="Arial" pitchFamily="34" charset="0"/>
              </a:rPr>
              <a:t>3DS.COM/3DVIA</a:t>
            </a:r>
            <a:r>
              <a:rPr lang="en-US" sz="600" b="0" cap="none" spc="0" baseline="0" dirty="0" smtClean="0">
                <a:ln>
                  <a:noFill/>
                </a:ln>
                <a:solidFill>
                  <a:srgbClr val="84BD00"/>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pic>
        <p:nvPicPr>
          <p:cNvPr id="11" name="Picture 10" descr="3DVIA_Logotype_RGB_Green.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8302" y="4705350"/>
            <a:ext cx="772382" cy="238030"/>
          </a:xfrm>
          <a:prstGeom prst="rect">
            <a:avLst/>
          </a:prstGeom>
        </p:spPr>
      </p:pic>
    </p:spTree>
    <p:extLst>
      <p:ext uri="{BB962C8B-B14F-4D97-AF65-F5344CB8AC3E}">
        <p14:creationId xmlns:p14="http://schemas.microsoft.com/office/powerpoint/2010/main" val="178304268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47107" y="4563836"/>
            <a:ext cx="7796893" cy="579664"/>
          </a:xfrm>
          <a:prstGeom prst="rect">
            <a:avLst/>
          </a:prstGeom>
          <a:gradFill flip="none" rotWithShape="1">
            <a:gsLst>
              <a:gs pos="9000">
                <a:schemeClr val="bg1"/>
              </a:gs>
              <a:gs pos="60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3DSWYM_Logotype_RGB_Orang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8694" y="4713514"/>
            <a:ext cx="869302" cy="228600"/>
          </a:xfrm>
          <a:prstGeom prst="rect">
            <a:avLst/>
          </a:prstGeom>
        </p:spPr>
      </p:pic>
      <p:sp>
        <p:nvSpPr>
          <p:cNvPr id="2" name="Espace réservé du titre 1"/>
          <p:cNvSpPr>
            <a:spLocks noGrp="1"/>
          </p:cNvSpPr>
          <p:nvPr>
            <p:ph type="title"/>
          </p:nvPr>
        </p:nvSpPr>
        <p:spPr>
          <a:xfrm>
            <a:off x="719572" y="361747"/>
            <a:ext cx="7920880" cy="374073"/>
          </a:xfrm>
          <a:prstGeom prst="rect">
            <a:avLst/>
          </a:prstGeom>
        </p:spPr>
        <p:txBody>
          <a:bodyPr vert="horz" lIns="87916" tIns="43957" rIns="87916" bIns="43957" rtlCol="0" anchor="ctr">
            <a:noAutofit/>
          </a:bodyPr>
          <a:lstStyle/>
          <a:p>
            <a:r>
              <a:rPr lang="en-US" noProof="0" dirty="0" smtClean="0"/>
              <a:t>Main Title</a:t>
            </a:r>
            <a:endParaRPr lang="en-US" noProof="0" dirty="0"/>
          </a:p>
        </p:txBody>
      </p:sp>
      <p:sp>
        <p:nvSpPr>
          <p:cNvPr id="3" name="Espace réservé du texte 2"/>
          <p:cNvSpPr>
            <a:spLocks noGrp="1"/>
          </p:cNvSpPr>
          <p:nvPr>
            <p:ph type="body" idx="1"/>
          </p:nvPr>
        </p:nvSpPr>
        <p:spPr>
          <a:xfrm>
            <a:off x="719138" y="1306871"/>
            <a:ext cx="7921314" cy="3257192"/>
          </a:xfrm>
          <a:prstGeom prst="rect">
            <a:avLst/>
          </a:prstGeom>
        </p:spPr>
        <p:txBody>
          <a:bodyPr vert="horz" lIns="87916" tIns="43957" rIns="87916" bIns="4395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noProof="0" dirty="0" smtClean="0"/>
          </a:p>
        </p:txBody>
      </p:sp>
      <p:sp>
        <p:nvSpPr>
          <p:cNvPr id="18" name="Espace réservé du numéro de diapositive 5"/>
          <p:cNvSpPr txBox="1">
            <a:spLocks/>
          </p:cNvSpPr>
          <p:nvPr/>
        </p:nvSpPr>
        <p:spPr>
          <a:xfrm>
            <a:off x="0" y="4803998"/>
            <a:ext cx="395536" cy="360040"/>
          </a:xfrm>
          <a:prstGeom prst="rect">
            <a:avLst/>
          </a:prstGeom>
        </p:spPr>
        <p:txBody>
          <a:bodyPr lIns="87916" tIns="43957" rIns="87916" bIns="43957" anchor="ctr"/>
          <a:lstStyle>
            <a:lvl1pPr>
              <a:defRPr sz="1000">
                <a:latin typeface="Arial" pitchFamily="34" charset="0"/>
                <a:cs typeface="Arial" pitchFamily="34" charset="0"/>
              </a:defRPr>
            </a:lvl1pPr>
          </a:lstStyle>
          <a:p>
            <a:pPr marL="0" marR="0" lvl="0" indent="0" algn="ctr" defTabSz="879152" rtl="0" eaLnBrk="1" fontAlgn="auto" latinLnBrk="0" hangingPunct="1">
              <a:lnSpc>
                <a:spcPct val="100000"/>
              </a:lnSpc>
              <a:spcBef>
                <a:spcPts val="0"/>
              </a:spcBef>
              <a:spcAft>
                <a:spcPts val="0"/>
              </a:spcAft>
              <a:buClrTx/>
              <a:buSzTx/>
              <a:buFontTx/>
              <a:buNone/>
              <a:tabLst/>
              <a:defRPr/>
            </a:pPr>
            <a:fld id="{77E95206-EC0C-43EF-8E7D-2BA7BDFE308A}"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879152"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Box 5"/>
          <p:cNvSpPr txBox="1"/>
          <p:nvPr/>
        </p:nvSpPr>
        <p:spPr>
          <a:xfrm rot="16200000">
            <a:off x="-2430000" y="2488561"/>
            <a:ext cx="5158228" cy="181106"/>
          </a:xfrm>
          <a:prstGeom prst="rect">
            <a:avLst/>
          </a:prstGeom>
          <a:noFill/>
        </p:spPr>
        <p:txBody>
          <a:bodyPr wrap="square" lIns="87916" tIns="43957" rIns="87916" bIns="4395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b="1" i="0" cap="none" spc="0" dirty="0" smtClean="0">
                <a:ln>
                  <a:noFill/>
                </a:ln>
                <a:solidFill>
                  <a:srgbClr val="E87722"/>
                </a:solidFill>
                <a:effectLst/>
                <a:latin typeface="Arial Narrow" pitchFamily="34" charset="0"/>
                <a:cs typeface="Arial" pitchFamily="34" charset="0"/>
              </a:rPr>
              <a:t>3DS.COM/3DSWYM</a:t>
            </a:r>
            <a:r>
              <a:rPr lang="en-US" sz="600" b="0" cap="none" spc="0" baseline="0" dirty="0" smtClean="0">
                <a:ln>
                  <a:noFill/>
                </a:ln>
                <a:solidFill>
                  <a:srgbClr val="E87722"/>
                </a:solidFill>
                <a:effectLst/>
                <a:latin typeface="Arial Narrow" pitchFamily="34" charset="0"/>
                <a:cs typeface="Arial" pitchFamily="34" charset="0"/>
              </a:rPr>
              <a:t> </a:t>
            </a:r>
            <a:r>
              <a:rPr lang="en-US" sz="600" b="0" cap="none" spc="0" dirty="0" smtClean="0">
                <a:ln>
                  <a:noFill/>
                </a:ln>
                <a:solidFill>
                  <a:srgbClr val="005386"/>
                </a:solidFill>
                <a:effectLst/>
                <a:latin typeface="Arial Narrow" pitchFamily="34" charset="0"/>
                <a:cs typeface="Arial" pitchFamily="34" charset="0"/>
              </a:rPr>
              <a:t>© Dassault Systèmes | </a:t>
            </a:r>
            <a:r>
              <a:rPr lang="en-US" sz="600" b="0" cap="none" spc="0" noProof="0" dirty="0" smtClean="0">
                <a:ln>
                  <a:noFill/>
                </a:ln>
                <a:solidFill>
                  <a:srgbClr val="005386"/>
                </a:solidFill>
                <a:effectLst/>
                <a:latin typeface="Arial Narrow" pitchFamily="34" charset="0"/>
                <a:cs typeface="Arial" pitchFamily="34" charset="0"/>
              </a:rPr>
              <a:t>Confidential</a:t>
            </a:r>
            <a:r>
              <a:rPr lang="en-US" sz="600" b="0" cap="none" spc="0" dirty="0" smtClean="0">
                <a:ln>
                  <a:noFill/>
                </a:ln>
                <a:solidFill>
                  <a:srgbClr val="005386"/>
                </a:solidFill>
                <a:effectLst/>
                <a:latin typeface="Arial Narrow" pitchFamily="34" charset="0"/>
                <a:cs typeface="Arial" pitchFamily="34" charset="0"/>
              </a:rPr>
              <a:t> Information | </a:t>
            </a:r>
            <a:fld id="{7932CEB9-7706-4840-A8AE-48D24CB336EF}" type="datetimeFigureOut">
              <a:rPr lang="en-US" sz="600" b="0" cap="none" spc="0" smtClean="0">
                <a:ln>
                  <a:noFill/>
                </a:ln>
                <a:solidFill>
                  <a:srgbClr val="005386"/>
                </a:solidFill>
                <a:effectLst/>
                <a:latin typeface="Arial Narrow" pitchFamily="34" charset="0"/>
                <a:cs typeface="Arial" pitchFamily="34" charset="0"/>
              </a:rPr>
              <a:pPr algn="ctr"/>
              <a:t>4/17/2018</a:t>
            </a:fld>
            <a:r>
              <a:rPr lang="en-US" sz="600" b="0" cap="none" spc="0" dirty="0" smtClean="0">
                <a:ln>
                  <a:noFill/>
                </a:ln>
                <a:solidFill>
                  <a:srgbClr val="005386"/>
                </a:solidFill>
                <a:effectLst/>
                <a:latin typeface="Arial Narrow" pitchFamily="34" charset="0"/>
                <a:cs typeface="Arial" pitchFamily="34" charset="0"/>
              </a:rPr>
              <a:t> | ref.: 3DS_Document_2015</a:t>
            </a:r>
            <a:endParaRPr lang="en-US" sz="600" b="0" cap="none" spc="0" dirty="0">
              <a:ln>
                <a:noFill/>
              </a:ln>
              <a:solidFill>
                <a:srgbClr val="005386"/>
              </a:solidFill>
              <a:effectLst/>
              <a:latin typeface="Arial Narrow" pitchFamily="34" charset="0"/>
              <a:cs typeface="Arial" pitchFamily="34" charset="0"/>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59820" y="4719511"/>
            <a:ext cx="2645445" cy="243820"/>
          </a:xfrm>
          <a:prstGeom prst="rect">
            <a:avLst/>
          </a:prstGeom>
        </p:spPr>
      </p:pic>
    </p:spTree>
    <p:extLst>
      <p:ext uri="{BB962C8B-B14F-4D97-AF65-F5344CB8AC3E}">
        <p14:creationId xmlns:p14="http://schemas.microsoft.com/office/powerpoint/2010/main" val="400729313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879152" rtl="0" eaLnBrk="1" latinLnBrk="0" hangingPunct="1">
        <a:spcBef>
          <a:spcPct val="0"/>
        </a:spcBef>
        <a:buNone/>
        <a:defRPr lang="en-US" sz="3200" b="0" i="0" kern="1200" spc="0" baseline="0" noProof="0" dirty="0">
          <a:solidFill>
            <a:schemeClr val="tx1"/>
          </a:solidFill>
          <a:effectLst/>
          <a:latin typeface="+mj-lt"/>
          <a:ea typeface="+mj-ea"/>
          <a:cs typeface="3ds Condensed"/>
        </a:defRPr>
      </a:lvl1pPr>
    </p:titleStyle>
    <p:bodyStyle>
      <a:lvl1pPr marL="228600" indent="-228600" algn="l" defTabSz="879152" rtl="0" eaLnBrk="1" latinLnBrk="0" hangingPunct="1">
        <a:lnSpc>
          <a:spcPct val="100000"/>
        </a:lnSpc>
        <a:spcBef>
          <a:spcPts val="800"/>
        </a:spcBef>
        <a:buClr>
          <a:schemeClr val="tx1"/>
        </a:buClr>
        <a:buSzPct val="80000"/>
        <a:buFont typeface="Wingdings 3" panose="05040102010807070707" pitchFamily="18" charset="2"/>
        <a:buChar char="u"/>
        <a:defRPr sz="2000" b="0" i="0" kern="900" spc="0">
          <a:solidFill>
            <a:schemeClr val="tx1"/>
          </a:solidFill>
          <a:latin typeface="+mn-lt"/>
          <a:ea typeface="+mn-ea"/>
          <a:cs typeface="3ds Light"/>
        </a:defRPr>
      </a:lvl1pPr>
      <a:lvl2pPr marL="400050" marR="0" indent="-176213" algn="l" defTabSz="879152" rtl="0" eaLnBrk="1" fontAlgn="auto" latinLnBrk="0" hangingPunct="1">
        <a:lnSpc>
          <a:spcPct val="100000"/>
        </a:lnSpc>
        <a:spcBef>
          <a:spcPts val="600"/>
        </a:spcBef>
        <a:spcAft>
          <a:spcPts val="0"/>
        </a:spcAft>
        <a:buClr>
          <a:schemeClr val="tx1"/>
        </a:buClr>
        <a:buSzPct val="75000"/>
        <a:buFont typeface="Wingdings 3" panose="05040102010807070707" pitchFamily="18" charset="2"/>
        <a:buChar char="w"/>
        <a:tabLst/>
        <a:defRPr sz="1800" b="0" i="0" kern="900" spc="0" baseline="0">
          <a:solidFill>
            <a:schemeClr val="tx1"/>
          </a:solidFill>
          <a:latin typeface="+mn-lt"/>
          <a:ea typeface="+mn-ea"/>
          <a:cs typeface="3ds Light"/>
        </a:defRPr>
      </a:lvl2pPr>
      <a:lvl3pPr marL="628650" marR="0" indent="-158750" algn="l" defTabSz="879152" rtl="0" eaLnBrk="1" fontAlgn="auto" latinLnBrk="0" hangingPunct="1">
        <a:lnSpc>
          <a:spcPct val="100000"/>
        </a:lnSpc>
        <a:spcBef>
          <a:spcPts val="400"/>
        </a:spcBef>
        <a:spcAft>
          <a:spcPts val="0"/>
        </a:spcAft>
        <a:buClr>
          <a:schemeClr val="tx1"/>
        </a:buClr>
        <a:buSzPct val="60000"/>
        <a:buFont typeface="Wingdings 3" panose="05040102010807070707" pitchFamily="18" charset="2"/>
        <a:buChar char="u"/>
        <a:tabLst/>
        <a:defRPr sz="1600" b="0" i="0" kern="900" spc="0">
          <a:solidFill>
            <a:schemeClr val="tx1"/>
          </a:solidFill>
          <a:latin typeface="+mn-lt"/>
          <a:ea typeface="+mn-ea"/>
          <a:cs typeface="3ds Light"/>
        </a:defRPr>
      </a:lvl3pPr>
      <a:lvl4pPr marL="857250" indent="-179388" algn="l" defTabSz="879152" rtl="0" eaLnBrk="1" latinLnBrk="0" hangingPunct="1">
        <a:lnSpc>
          <a:spcPct val="100000"/>
        </a:lnSpc>
        <a:spcBef>
          <a:spcPts val="400"/>
        </a:spcBef>
        <a:buClr>
          <a:schemeClr val="tx1"/>
        </a:buClr>
        <a:buSzPct val="60000"/>
        <a:buFont typeface="Wingdings 3" panose="05040102010807070707" pitchFamily="18" charset="2"/>
        <a:buChar char="w"/>
        <a:defRPr sz="1400" b="0" i="0" kern="900" spc="-70">
          <a:solidFill>
            <a:schemeClr val="tx1"/>
          </a:solidFill>
          <a:latin typeface="+mn-lt"/>
          <a:ea typeface="+mn-ea"/>
          <a:cs typeface="3ds Light"/>
        </a:defRPr>
      </a:lvl4pPr>
      <a:lvl5pPr marL="914400" indent="0" algn="l" defTabSz="1028700" rtl="0" eaLnBrk="1" latinLnBrk="0" hangingPunct="1">
        <a:lnSpc>
          <a:spcPct val="100000"/>
        </a:lnSpc>
        <a:spcBef>
          <a:spcPts val="300"/>
        </a:spcBef>
        <a:buFont typeface="Arial"/>
        <a:buNone/>
        <a:defRPr sz="1200" b="0" i="0" kern="1200" baseline="0">
          <a:solidFill>
            <a:schemeClr val="tx1"/>
          </a:solidFill>
          <a:latin typeface="+mn-lt"/>
          <a:ea typeface="+mn-ea"/>
          <a:cs typeface="3ds Light"/>
        </a:defRPr>
      </a:lvl5pPr>
      <a:lvl6pPr marL="2417668"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57243"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96819"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36395" indent="-219788" algn="l" defTabSz="879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2" orient="horz" pos="1620">
          <p15:clr>
            <a:srgbClr val="F26B43"/>
          </p15:clr>
        </p15:guide>
        <p15:guide id="3" pos="453">
          <p15:clr>
            <a:srgbClr val="F26B43"/>
          </p15:clr>
        </p15:guide>
        <p15:guide id="4" pos="5451">
          <p15:clr>
            <a:srgbClr val="F26B43"/>
          </p15:clr>
        </p15:guide>
        <p15:guide id="5" orient="horz" pos="226">
          <p15:clr>
            <a:srgbClr val="F26B43"/>
          </p15:clr>
        </p15:guide>
        <p15:guide id="6" orient="horz" pos="287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9.xml"/><Relationship Id="rId5" Type="http://schemas.openxmlformats.org/officeDocument/2006/relationships/image" Target="../media/image21.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560231"/>
            <a:ext cx="8319752" cy="4401205"/>
          </a:xfrm>
          <a:prstGeom prst="rect">
            <a:avLst/>
          </a:prstGeom>
          <a:noFill/>
        </p:spPr>
        <p:txBody>
          <a:bodyPr wrap="square" rtlCol="0">
            <a:spAutoFit/>
          </a:bodyPr>
          <a:lstStyle/>
          <a:p>
            <a:pPr algn="ctr"/>
            <a:r>
              <a:rPr lang="fr-FR" sz="6000" dirty="0" smtClean="0">
                <a:solidFill>
                  <a:srgbClr val="FF0000"/>
                </a:solidFill>
              </a:rPr>
              <a:t>CREPES SUCREES</a:t>
            </a:r>
          </a:p>
          <a:p>
            <a:pPr algn="ctr"/>
            <a:r>
              <a:rPr lang="fr-FR" sz="6000" dirty="0" smtClean="0">
                <a:solidFill>
                  <a:srgbClr val="FF0000"/>
                </a:solidFill>
              </a:rPr>
              <a:t>1€</a:t>
            </a:r>
          </a:p>
          <a:p>
            <a:pPr algn="ctr"/>
            <a:r>
              <a:rPr lang="fr-FR" sz="3200" dirty="0" smtClean="0">
                <a:solidFill>
                  <a:srgbClr val="3BACFF"/>
                </a:solidFill>
              </a:rPr>
              <a:t>Mercredis 9 et 16 Mai 2018</a:t>
            </a:r>
          </a:p>
          <a:p>
            <a:pPr algn="ctr"/>
            <a:r>
              <a:rPr lang="fr-FR" sz="3200" dirty="0" smtClean="0">
                <a:solidFill>
                  <a:srgbClr val="3BACFF"/>
                </a:solidFill>
              </a:rPr>
              <a:t>16h00-18h30</a:t>
            </a:r>
            <a:endParaRPr lang="fr-FR" sz="2800" dirty="0" smtClean="0">
              <a:solidFill>
                <a:srgbClr val="3BACFF"/>
              </a:solidFill>
            </a:endParaRPr>
          </a:p>
          <a:p>
            <a:pPr algn="just"/>
            <a:r>
              <a:rPr lang="fr-FR" dirty="0" smtClean="0"/>
              <a:t>Dans le cadre du déplacement à Vergèze pour les Championnats de France FSGT de Gymnastique Artistique Féminine, la section Gym de l’ESN vous propose de venir déguster des crêpes au sucre dans le hall du Centre Sportif du Mont Valérien. Tous les bénéfices serviront à subventionner le déplacement de nos 4 équipes sélectionnées (24 gymnastes).</a:t>
            </a:r>
          </a:p>
          <a:p>
            <a:pPr algn="ctr"/>
            <a:r>
              <a:rPr lang="fr-FR" sz="2800" b="1" dirty="0" smtClean="0">
                <a:solidFill>
                  <a:srgbClr val="3BACFF"/>
                </a:solidFill>
              </a:rPr>
              <a:t>Merci pour votre participation et bonnes crêpes !!</a:t>
            </a:r>
            <a:endParaRPr lang="fr-FR" sz="2800" b="1" dirty="0">
              <a:solidFill>
                <a:srgbClr val="3BAC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674254" cy="16742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331" y="0"/>
            <a:ext cx="1217778" cy="1377778"/>
          </a:xfrm>
          <a:prstGeom prst="rect">
            <a:avLst/>
          </a:prstGeom>
        </p:spPr>
      </p:pic>
      <p:pic>
        <p:nvPicPr>
          <p:cNvPr id="1028" name="Picture 4" descr="C:\Users\sga\AppData\Local\Microsoft\Windows\Temporary Internet Files\Content.IE5\HAMPVNO1\e5ea0e0a[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4052" y="1674281"/>
            <a:ext cx="1382057" cy="14905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ga\AppData\Local\Microsoft\Windows\Temporary Internet Files\Content.IE5\0VFUF617\chandeleu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1618827"/>
            <a:ext cx="1268072" cy="19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86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3DS_CAT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411096D6-055E-4C4B-AADA-886FBB470F68}"/>
    </a:ext>
  </a:extLst>
</a:theme>
</file>

<file path=ppt/theme/theme10.xml><?xml version="1.0" encoding="utf-8"?>
<a:theme xmlns:a="http://schemas.openxmlformats.org/drawingml/2006/main" name="11_3DS_BIOV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5B48B88D-7D70-4189-A42C-4B9173B7203B}"/>
    </a:ext>
  </a:extLst>
</a:theme>
</file>

<file path=ppt/theme/theme11.xml><?xml version="1.0" encoding="utf-8"?>
<a:theme xmlns:a="http://schemas.openxmlformats.org/drawingml/2006/main" name="12_3DS_NETVIBES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F33B4D98-9BA9-48B5-863F-59FBD2A8D187}"/>
    </a:ext>
  </a:extLst>
</a:theme>
</file>

<file path=ppt/theme/theme12.xml><?xml version="1.0" encoding="utf-8"?>
<a:theme xmlns:a="http://schemas.openxmlformats.org/drawingml/2006/main" name="13_3DS_3DEXCITE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4FEF90BA-7162-4845-B05F-F5EA23A6CFB6}"/>
    </a:ext>
  </a:extLst>
</a:theme>
</file>

<file path=ppt/theme/theme13.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3DS_SOLIDWORKS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7241305C-3B1E-4B02-BF31-38B3A4260B42}"/>
    </a:ext>
  </a:extLst>
</a:theme>
</file>

<file path=ppt/theme/theme3.xml><?xml version="1.0" encoding="utf-8"?>
<a:theme xmlns:a="http://schemas.openxmlformats.org/drawingml/2006/main" name="4_3DS_ENOV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1B671D29-20CE-4F0E-8C7E-AAE5D1DA4FD0}"/>
    </a:ext>
  </a:extLst>
</a:theme>
</file>

<file path=ppt/theme/theme4.xml><?xml version="1.0" encoding="utf-8"?>
<a:theme xmlns:a="http://schemas.openxmlformats.org/drawingml/2006/main" name="5_3DS_DELM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20CFD681-0A94-49F5-BBF4-A6125E716984}"/>
    </a:ext>
  </a:extLst>
</a:theme>
</file>

<file path=ppt/theme/theme5.xml><?xml version="1.0" encoding="utf-8"?>
<a:theme xmlns:a="http://schemas.openxmlformats.org/drawingml/2006/main" name="6_3DS_SIMUL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D11FAF20-BC75-4E22-9A83-6DE1A8E85A29}"/>
    </a:ext>
  </a:extLst>
</a:theme>
</file>

<file path=ppt/theme/theme6.xml><?xml version="1.0" encoding="utf-8"?>
<a:theme xmlns:a="http://schemas.openxmlformats.org/drawingml/2006/main" name="7_3DS_GEOV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A7B7EEB1-C1D1-4029-A284-3FCD077685BD}"/>
    </a:ext>
  </a:extLst>
</a:theme>
</file>

<file path=ppt/theme/theme7.xml><?xml version="1.0" encoding="utf-8"?>
<a:theme xmlns:a="http://schemas.openxmlformats.org/drawingml/2006/main" name="8_3DS_EXALEAD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63934457-0F4D-4309-B7B6-B99236CEF292}"/>
    </a:ext>
  </a:extLst>
</a:theme>
</file>

<file path=ppt/theme/theme8.xml><?xml version="1.0" encoding="utf-8"?>
<a:theme xmlns:a="http://schemas.openxmlformats.org/drawingml/2006/main" name="9_3DS_3DVIA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88BA5469-FCEB-4406-B684-E3166A1F15A2}"/>
    </a:ext>
  </a:extLst>
</a:theme>
</file>

<file path=ppt/theme/theme9.xml><?xml version="1.0" encoding="utf-8"?>
<a:theme xmlns:a="http://schemas.openxmlformats.org/drawingml/2006/main" name="10_3DS_3DSWYM Template_2015">
  <a:themeElements>
    <a:clrScheme name="3DS">
      <a:dk1>
        <a:srgbClr val="005386"/>
      </a:dk1>
      <a:lt1>
        <a:srgbClr val="FFFFFF"/>
      </a:lt1>
      <a:dk2>
        <a:srgbClr val="001871"/>
      </a:dk2>
      <a:lt2>
        <a:srgbClr val="DA291C"/>
      </a:lt2>
      <a:accent1>
        <a:srgbClr val="0B3F77"/>
      </a:accent1>
      <a:accent2>
        <a:srgbClr val="00B2A9"/>
      </a:accent2>
      <a:accent3>
        <a:srgbClr val="E1CD00"/>
      </a:accent3>
      <a:accent4>
        <a:srgbClr val="E87722"/>
      </a:accent4>
      <a:accent5>
        <a:srgbClr val="84BD00"/>
      </a:accent5>
      <a:accent6>
        <a:srgbClr val="0077C8"/>
      </a:accent6>
      <a:hlink>
        <a:srgbClr val="0000FF"/>
      </a:hlink>
      <a:folHlink>
        <a:srgbClr val="800080"/>
      </a:folHlink>
    </a:clrScheme>
    <a:fontScheme name="3DS PPT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3DS_PPTX_Corp + Brand_Template_06_2015.pptx" id="{F2600C52-DB9A-4C10-AE98-F52812B72B4A}" vid="{72F83C28-6BA4-4FA8-8316-31132DB0AE82}"/>
    </a:ext>
  </a:extLst>
</a:theme>
</file>

<file path=docProps/app.xml><?xml version="1.0" encoding="utf-8"?>
<Properties xmlns="http://schemas.openxmlformats.org/officeDocument/2006/extended-properties" xmlns:vt="http://schemas.openxmlformats.org/officeDocument/2006/docPropsVTypes">
  <Template>blank</Template>
  <TotalTime>24</TotalTime>
  <Words>78</Words>
  <Application>Microsoft Office PowerPoint</Application>
  <PresentationFormat>On-screen Show (16:9)</PresentationFormat>
  <Paragraphs>6</Paragraphs>
  <Slides>1</Slides>
  <Notes>0</Notes>
  <HiddenSlides>0</HiddenSlides>
  <MMClips>0</MMClips>
  <ScaleCrop>false</ScaleCrop>
  <HeadingPairs>
    <vt:vector size="4" baseType="variant">
      <vt:variant>
        <vt:lpstr>Theme</vt:lpstr>
      </vt:variant>
      <vt:variant>
        <vt:i4>13</vt:i4>
      </vt:variant>
      <vt:variant>
        <vt:lpstr>Slide Titles</vt:lpstr>
      </vt:variant>
      <vt:variant>
        <vt:i4>1</vt:i4>
      </vt:variant>
    </vt:vector>
  </HeadingPairs>
  <TitlesOfParts>
    <vt:vector size="14" baseType="lpstr">
      <vt:lpstr>2_3DS_CATIA Template_2015</vt:lpstr>
      <vt:lpstr>3_3DS_SOLIDWORKS Template_2015</vt:lpstr>
      <vt:lpstr>4_3DS_ENOVIA Template_2015</vt:lpstr>
      <vt:lpstr>5_3DS_DELMIA Template_2015</vt:lpstr>
      <vt:lpstr>6_3DS_SIMULIA Template_2015</vt:lpstr>
      <vt:lpstr>7_3DS_GEOVIA Template_2015</vt:lpstr>
      <vt:lpstr>8_3DS_EXALEAD Template_2015</vt:lpstr>
      <vt:lpstr>9_3DS_3DVIA Template_2015</vt:lpstr>
      <vt:lpstr>10_3DS_3DSWYM Template_2015</vt:lpstr>
      <vt:lpstr>11_3DS_BIOVIA Template_2015</vt:lpstr>
      <vt:lpstr>12_3DS_NETVIBES Template_2015</vt:lpstr>
      <vt:lpstr>13_3DS_3DEXCITE Template_2015</vt:lpstr>
      <vt:lpstr>Office Theme</vt:lpstr>
      <vt:lpstr>PowerPoint Presentation</vt:lpstr>
    </vt:vector>
  </TitlesOfParts>
  <Company>DASSAULT SYSTEMES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sga</dc:creator>
  <cp:lastModifiedBy>sga</cp:lastModifiedBy>
  <cp:revision>9</cp:revision>
  <cp:lastPrinted>2013-06-27T08:50:33Z</cp:lastPrinted>
  <dcterms:created xsi:type="dcterms:W3CDTF">2018-04-17T07:28:53Z</dcterms:created>
  <dcterms:modified xsi:type="dcterms:W3CDTF">2018-04-17T12:06:55Z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1.0</vt:lpwstr>
  </property>
</Properties>
</file>